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1"/>
  </p:notesMasterIdLst>
  <p:handoutMasterIdLst>
    <p:handoutMasterId r:id="rId12"/>
  </p:handoutMasterIdLst>
  <p:sldIdLst>
    <p:sldId id="256" r:id="rId5"/>
    <p:sldId id="270" r:id="rId6"/>
    <p:sldId id="266" r:id="rId7"/>
    <p:sldId id="262" r:id="rId8"/>
    <p:sldId id="267" r:id="rId9"/>
    <p:sldId id="26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64" d="100"/>
          <a:sy n="64" d="100"/>
        </p:scale>
        <p:origin x="748" y="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2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9F1BE22-BD3B-4BA8-95EA-7296A8AA5B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1B770D1-9BE8-4AC6-9AD5-C0F8842DA9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DF94E-9595-4903-9DDC-FDADCBF39DEC}" type="datetimeFigureOut">
              <a:rPr lang="pt-BR" smtClean="0"/>
              <a:t>05/12/2021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3564C92-A1B1-4C40-AB8E-3EF83F2633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FAC9FD2-4C64-4A97-8ED4-C91CF8701F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40FA-3B2C-4E13-BFFD-C11A22D11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603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82EF54-A1F6-4E34-830B-86C7368B97CA}" type="datetimeFigureOut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B4D1C2-4E59-41B0-9C33-711FA5262530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84557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2244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pt-BR" dirty="0"/>
              <a:t>C#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9234CA2-9F5E-48FA-843C-0B2031554A67}" type="datetime1">
              <a:rPr lang="pt-BR" noProof="0" smtClean="0"/>
              <a:t>05/12/2021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US" dirty="0"/>
              <a:t>Educ360</a:t>
            </a:r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69460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31BE170-2D6A-4F23-959F-F3FDD7EE17C8}" type="datetime1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28213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CF2502B-DA48-44EE-974F-4401E37897C2}" type="datetime1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04284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7B1F27E-7DAF-45D3-90B3-991C8DB57655}" type="datetime1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62396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C84BDBB-7383-475F-BEA4-6DEA016CA495}" type="datetime1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4673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897265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A6DEE47-7D13-43F4-ABED-3A5080F68646}" type="datetime1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2823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99360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8338192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782A511-DCA3-4DB1-B232-6DE9BF3E093E}" type="datetime1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51143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1A46BD8-7B90-4F0C-B77B-34482E71BE4B}" type="datetime1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596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0D110607-227D-4A11-B3D0-0B2B6E648C32}" type="datetime1">
              <a:rPr lang="pt-BR" noProof="0" smtClean="0"/>
              <a:t>05/12/2021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356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200" y="168965"/>
            <a:ext cx="1376818" cy="895244"/>
          </a:xfrm>
        </p:spPr>
        <p:txBody>
          <a:bodyPr rtlCol="0">
            <a:noAutofit/>
          </a:bodyPr>
          <a:lstStyle/>
          <a:p>
            <a:pPr rtl="0"/>
            <a:r>
              <a:rPr lang="pt-BR" sz="5100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0426" y="374176"/>
            <a:ext cx="4641574" cy="484822"/>
          </a:xfrm>
        </p:spPr>
        <p:txBody>
          <a:bodyPr rtlCol="0">
            <a:noAutofit/>
          </a:bodyPr>
          <a:lstStyle/>
          <a:p>
            <a:pPr rtl="0"/>
            <a:r>
              <a:rPr lang="en-US" sz="2200" dirty="0" err="1">
                <a:solidFill>
                  <a:srgbClr val="7CEBFF"/>
                </a:solidFill>
              </a:rPr>
              <a:t>Entendendo</a:t>
            </a:r>
            <a:r>
              <a:rPr lang="en-US" sz="2200" dirty="0">
                <a:solidFill>
                  <a:srgbClr val="7CEBFF"/>
                </a:solidFill>
              </a:rPr>
              <a:t> o </a:t>
            </a:r>
            <a:r>
              <a:rPr lang="en-US" sz="2200" dirty="0" err="1">
                <a:solidFill>
                  <a:srgbClr val="7CEBFF"/>
                </a:solidFill>
              </a:rPr>
              <a:t>.net</a:t>
            </a:r>
            <a:endParaRPr lang="pt-BR" sz="2200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F404549-B4DC-481C-926C-DED3EF1C5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8FD5CD-351E-4B06-8B78-BD5102D00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50" name="Picture 2" descr="NET | Free. Cross-platform. Open Source.">
            <a:extLst>
              <a:ext uri="{FF2B5EF4-FFF2-40B4-BE49-F238E27FC236}">
                <a16:creationId xmlns:a16="http://schemas.microsoft.com/office/drawing/2014/main" id="{11E162D3-F4F7-4568-B426-33C002DFB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084" y="2250243"/>
            <a:ext cx="2266950" cy="2266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A2D75E3-3851-47AD-906E-EF9F5B12F9AF}"/>
              </a:ext>
            </a:extLst>
          </p:cNvPr>
          <p:cNvSpPr txBox="1"/>
          <p:nvPr/>
        </p:nvSpPr>
        <p:spPr>
          <a:xfrm>
            <a:off x="4363278" y="954157"/>
            <a:ext cx="7255565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Nova Cond Ultra Bold" panose="020B0B04020104020203" pitchFamily="34" charset="0"/>
              </a:rPr>
              <a:t>Plataforma de </a:t>
            </a:r>
            <a:r>
              <a:rPr lang="en-US" sz="2400" dirty="0" err="1">
                <a:latin typeface="Gill Sans Nova Cond Ultra Bold" panose="020B0B04020104020203" pitchFamily="34" charset="0"/>
              </a:rPr>
              <a:t>desenvolvimento</a:t>
            </a:r>
            <a:r>
              <a:rPr lang="en-US" sz="2400" dirty="0">
                <a:latin typeface="Gill Sans Nova Cond Ultra Bold" panose="020B0B04020104020203" pitchFamily="34" charset="0"/>
              </a:rPr>
              <a:t>:</a:t>
            </a: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Gill Sans Nova Cond Ultra Bold" panose="020B0B04020104020203" pitchFamily="34" charset="0"/>
              </a:rPr>
              <a:t>Código </a:t>
            </a:r>
            <a:r>
              <a:rPr lang="en-US" sz="2400" dirty="0" err="1">
                <a:latin typeface="Gill Sans Nova Cond Ultra Bold" panose="020B0B04020104020203" pitchFamily="34" charset="0"/>
              </a:rPr>
              <a:t>aberto</a:t>
            </a:r>
            <a:endParaRPr lang="en-US" sz="2400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400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400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Gill Sans Nova Cond Ultra Bold" panose="020B0B04020104020203" pitchFamily="34" charset="0"/>
              </a:rPr>
              <a:t>Multiplataforma</a:t>
            </a:r>
            <a:endParaRPr lang="en-US" sz="2400" dirty="0">
              <a:latin typeface="Gill Sans Nova Cond Ultra Bold" panose="020B0B040201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latin typeface="Gill Sans Nova Cond Ultra Bold" panose="020B0B040201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latin typeface="Gill Sans Nova Cond Ultra Bold" panose="020B0B040201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latin typeface="Gill Sans Nova Cond Ultra Bold" panose="020B0B04020104020203" pitchFamily="34" charset="0"/>
            </a:endParaRP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dirty="0">
              <a:latin typeface="Gill Sans Nova Cond Ultra Bold" panose="020B0B04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1139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# –.NET Reunificado: Planos da Microsoft para .NET 5 | Microsoft Docs">
            <a:extLst>
              <a:ext uri="{FF2B5EF4-FFF2-40B4-BE49-F238E27FC236}">
                <a16:creationId xmlns:a16="http://schemas.microsoft.com/office/drawing/2014/main" id="{A4A3EBA1-C2A6-4898-AD8D-2A8D5A384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337" y="1947699"/>
            <a:ext cx="11281025" cy="4463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4183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F404549-B4DC-481C-926C-DED3EF1C5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8FD5CD-351E-4B06-8B78-BD5102D00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50" name="Picture 2" descr="NET | Free. Cross-platform. Open Source.">
            <a:extLst>
              <a:ext uri="{FF2B5EF4-FFF2-40B4-BE49-F238E27FC236}">
                <a16:creationId xmlns:a16="http://schemas.microsoft.com/office/drawing/2014/main" id="{11E162D3-F4F7-4568-B426-33C002DFB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084" y="2250243"/>
            <a:ext cx="2266950" cy="22669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8A2D75E3-3851-47AD-906E-EF9F5B12F9AF}"/>
              </a:ext>
            </a:extLst>
          </p:cNvPr>
          <p:cNvSpPr txBox="1"/>
          <p:nvPr/>
        </p:nvSpPr>
        <p:spPr>
          <a:xfrm>
            <a:off x="4363278" y="954157"/>
            <a:ext cx="7255565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Nova Cond Ultra Bold" panose="020B0B04020104020203" pitchFamily="34" charset="0"/>
              </a:rPr>
              <a:t>Plataforma de </a:t>
            </a:r>
            <a:r>
              <a:rPr lang="en-US" sz="2400" dirty="0" err="1">
                <a:latin typeface="Gill Sans Nova Cond Ultra Bold" panose="020B0B04020104020203" pitchFamily="34" charset="0"/>
              </a:rPr>
              <a:t>desenvolvimento</a:t>
            </a:r>
            <a:r>
              <a:rPr lang="en-US" sz="2400" dirty="0">
                <a:latin typeface="Gill Sans Nova Cond Ultra Bold" panose="020B0B04020104020203" pitchFamily="34" charset="0"/>
              </a:rPr>
              <a:t>:</a:t>
            </a: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>
                <a:latin typeface="Gill Sans Nova Cond Ultra Bold" panose="020B0B04020104020203" pitchFamily="34" charset="0"/>
              </a:rPr>
              <a:t>Código </a:t>
            </a:r>
            <a:r>
              <a:rPr lang="en-US" sz="2400" dirty="0" err="1">
                <a:latin typeface="Gill Sans Nova Cond Ultra Bold" panose="020B0B04020104020203" pitchFamily="34" charset="0"/>
              </a:rPr>
              <a:t>aberto</a:t>
            </a:r>
            <a:endParaRPr lang="en-US" sz="2400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400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400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400" dirty="0" err="1">
                <a:latin typeface="Gill Sans Nova Cond Ultra Bold" panose="020B0B04020104020203" pitchFamily="34" charset="0"/>
              </a:rPr>
              <a:t>Multiplataforma</a:t>
            </a:r>
            <a:endParaRPr lang="en-US" sz="2400" dirty="0">
              <a:latin typeface="Gill Sans Nova Cond Ultra Bold" panose="020B0B040201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latin typeface="Gill Sans Nova Cond Ultra Bold" panose="020B0B040201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latin typeface="Gill Sans Nova Cond Ultra Bold" panose="020B0B040201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en-US" dirty="0">
              <a:latin typeface="Gill Sans Nova Cond Ultra Bold" panose="020B0B04020104020203" pitchFamily="34" charset="0"/>
            </a:endParaRP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endParaRPr lang="en-US" dirty="0">
              <a:latin typeface="Gill Sans Nova Cond Ultra Bold" panose="020B0B04020104020203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pt-BR" dirty="0">
              <a:latin typeface="Gill Sans Nova Cond Ultra Bold" panose="020B0B04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1027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CA04FB9-BFB9-410F-8779-730363242C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9363" y="737812"/>
            <a:ext cx="6973273" cy="538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63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CE1E3E5-06E6-4B2E-83C4-F0CB219634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8880" y="753600"/>
            <a:ext cx="4481226" cy="5906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3206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347</TotalTime>
  <Words>21</Words>
  <Application>Microsoft Office PowerPoint</Application>
  <PresentationFormat>Widescreen</PresentationFormat>
  <Paragraphs>31</Paragraphs>
  <Slides>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3" baseType="lpstr">
      <vt:lpstr>Arial</vt:lpstr>
      <vt:lpstr>Calibri</vt:lpstr>
      <vt:lpstr>Courier New</vt:lpstr>
      <vt:lpstr>Gill Sans MT</vt:lpstr>
      <vt:lpstr>Gill Sans Nova Cond Ultra Bold</vt:lpstr>
      <vt:lpstr>Wingdings 2</vt:lpstr>
      <vt:lpstr>Dividendo</vt:lpstr>
      <vt:lpstr>C#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</dc:title>
  <dc:creator>Daniel</dc:creator>
  <cp:lastModifiedBy>Daniel</cp:lastModifiedBy>
  <cp:revision>3</cp:revision>
  <dcterms:created xsi:type="dcterms:W3CDTF">2021-11-30T14:34:59Z</dcterms:created>
  <dcterms:modified xsi:type="dcterms:W3CDTF">2021-12-05T19:56:16Z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